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468" r:id="rId2"/>
    <p:sldId id="503" r:id="rId3"/>
    <p:sldId id="499" r:id="rId4"/>
    <p:sldId id="504" r:id="rId5"/>
    <p:sldId id="508" r:id="rId6"/>
    <p:sldId id="509" r:id="rId7"/>
    <p:sldId id="510" r:id="rId8"/>
    <p:sldId id="511" r:id="rId9"/>
    <p:sldId id="512" r:id="rId10"/>
    <p:sldId id="264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15" autoAdjust="0"/>
    <p:restoredTop sz="86369"/>
  </p:normalViewPr>
  <p:slideViewPr>
    <p:cSldViewPr snapToGrid="0">
      <p:cViewPr>
        <p:scale>
          <a:sx n="66" d="100"/>
          <a:sy n="66" d="100"/>
        </p:scale>
        <p:origin x="588" y="5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23/09/2024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99529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b="1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Taller 01:</a:t>
            </a:r>
          </a:p>
          <a:p>
            <a:r>
              <a:rPr lang="es-CO" sz="5400" b="1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Integración de Diseño y Desarrollo Web </a:t>
            </a:r>
            <a:endParaRPr lang="es-CO" sz="4000" b="1" noProof="0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2100355" y="675443"/>
            <a:ext cx="79912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54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Taller 01:</a:t>
            </a:r>
          </a:p>
          <a:p>
            <a:pPr algn="ctr"/>
            <a:r>
              <a:rPr lang="es-CO" sz="54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Integración de Diseño y </a:t>
            </a:r>
          </a:p>
          <a:p>
            <a:pPr algn="ctr"/>
            <a:r>
              <a:rPr lang="es-CO" sz="54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Desarrollo Web </a:t>
            </a:r>
          </a:p>
          <a:p>
            <a:pPr algn="ctr"/>
            <a:endParaRPr lang="es-CO" sz="5400" noProof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799375"/>
            <a:ext cx="3854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Técnico</a:t>
            </a:r>
          </a:p>
          <a:p>
            <a:pPr algn="ctr"/>
            <a:r>
              <a:rPr lang="es-CO" sz="2000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Edwin Albeiro Ramos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CO" sz="16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TeleInformática</a:t>
            </a:r>
          </a:p>
          <a:p>
            <a:pPr algn="ctr"/>
            <a:r>
              <a:rPr lang="es-CO" sz="16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Jornada de Alistamiento, Cuarto Trimestre</a:t>
            </a:r>
          </a:p>
          <a:p>
            <a:pPr algn="ctr"/>
            <a:r>
              <a:rPr lang="es-CO" sz="16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24 de septiembre de 2024</a:t>
            </a: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noProof="0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noProof="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3275635"/>
            <a:ext cx="38543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noProof="0" dirty="0">
                <a:latin typeface="Work Sans Light" pitchFamily="2" charset="77"/>
              </a:rPr>
              <a:t>Breve párrafo Introductorio sobre el contexto: sector, organización, producto, servicio, etc.</a:t>
            </a:r>
          </a:p>
          <a:p>
            <a:endParaRPr lang="es-CO" sz="1600" noProof="0" dirty="0">
              <a:latin typeface="Work Sans Light" pitchFamily="2" charset="77"/>
            </a:endParaRPr>
          </a:p>
          <a:p>
            <a:r>
              <a:rPr lang="es-CO" sz="1600" noProof="0" dirty="0">
                <a:latin typeface="Work Sans Light" pitchFamily="2" charset="77"/>
              </a:rPr>
              <a:t>Descripción de la Presentación, es decir, problema, Objetivos, Justificación, alcance y delimitación.</a:t>
            </a: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noProof="0" dirty="0">
                <a:solidFill>
                  <a:schemeClr val="bg1"/>
                </a:solidFill>
                <a:latin typeface="Work Sans Medium" pitchFamily="2" charset="77"/>
              </a:rPr>
              <a:t>Taller 01:</a:t>
            </a:r>
          </a:p>
          <a:p>
            <a:r>
              <a:rPr lang="es-ES" noProof="0" dirty="0">
                <a:solidFill>
                  <a:schemeClr val="bg1"/>
                </a:solidFill>
                <a:latin typeface="Work Sans Medium" pitchFamily="2" charset="77"/>
              </a:rPr>
              <a:t>Integración Diseño y Desarrollo Web </a:t>
            </a:r>
            <a:endParaRPr lang="es-CO" noProof="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49911"/>
            <a:ext cx="45473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noProof="0" dirty="0">
                <a:latin typeface="Work Sans Light" pitchFamily="2" charset="77"/>
              </a:rPr>
              <a:t>Objetivos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noProof="0" dirty="0">
                <a:latin typeface="Work Sans Light" pitchFamily="2" charset="77"/>
              </a:rPr>
              <a:t>Reflexión Inicial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noProof="0" dirty="0">
                <a:latin typeface="Work Sans Light" pitchFamily="2" charset="77"/>
              </a:rPr>
              <a:t>Contextualización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noProof="0" dirty="0">
                <a:latin typeface="Work Sans Light" pitchFamily="2" charset="77"/>
              </a:rPr>
              <a:t>Apropiación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Transferencia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noProof="0" dirty="0">
                <a:latin typeface="Work Sans Light" pitchFamily="2" charset="77"/>
              </a:rPr>
              <a:t>Conclusiones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sz="3200" b="1" dirty="0">
                <a:latin typeface="Work Sans Light" pitchFamily="2" charset="77"/>
              </a:rPr>
              <a:t>Bibliografía</a:t>
            </a:r>
            <a:endParaRPr lang="es-CO" sz="3200" b="1" noProof="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noProof="0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noProof="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8" y="1286827"/>
            <a:ext cx="50429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noProof="0" dirty="0">
                <a:latin typeface="Work Sans Light" pitchFamily="2" charset="77"/>
              </a:rPr>
              <a:t>Desarrollar un Sistema de Información Web de acuerdo al Técnico</a:t>
            </a:r>
            <a:r>
              <a:rPr lang="es-CO" sz="2000" dirty="0">
                <a:latin typeface="Work Sans Light" pitchFamily="2" charset="77"/>
              </a:rPr>
              <a:t> y Tecnólogo en Software del SENA.</a:t>
            </a:r>
            <a:endParaRPr lang="es-CO" sz="2000" noProof="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5" y="2888203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noProof="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362857" y="3660486"/>
            <a:ext cx="55734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 noProof="0" dirty="0">
                <a:latin typeface="Work Sans Light" pitchFamily="2" charset="77"/>
              </a:rPr>
              <a:t>Reconocer los elementos de diseño web presentes en el desarrollo de software y viceversa.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 dirty="0">
                <a:latin typeface="Work Sans Light" pitchFamily="2" charset="77"/>
              </a:rPr>
              <a:t>Diseñar el Front-</a:t>
            </a:r>
            <a:r>
              <a:rPr lang="es-CO" sz="2000" dirty="0" err="1">
                <a:latin typeface="Work Sans Light" pitchFamily="2" charset="77"/>
              </a:rPr>
              <a:t>End</a:t>
            </a:r>
            <a:r>
              <a:rPr lang="es-CO" sz="2000" dirty="0">
                <a:latin typeface="Work Sans Light" pitchFamily="2" charset="77"/>
              </a:rPr>
              <a:t> para el Sistema de Información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 dirty="0">
                <a:latin typeface="Work Sans Light" pitchFamily="2" charset="77"/>
              </a:rPr>
              <a:t>Desarrollar la base de datos del Sistema de Información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 noProof="0" dirty="0">
                <a:latin typeface="Work Sans Light" pitchFamily="2" charset="77"/>
              </a:rPr>
              <a:t>Integrar el Front-</a:t>
            </a:r>
            <a:r>
              <a:rPr lang="es-CO" sz="2000" noProof="0" dirty="0" err="1">
                <a:latin typeface="Work Sans Light" pitchFamily="2" charset="77"/>
              </a:rPr>
              <a:t>End</a:t>
            </a:r>
            <a:r>
              <a:rPr lang="es-CO" sz="2000" noProof="0" dirty="0">
                <a:latin typeface="Work Sans Light" pitchFamily="2" charset="77"/>
              </a:rPr>
              <a:t> con el Back-</a:t>
            </a:r>
            <a:r>
              <a:rPr lang="es-CO" sz="2000" noProof="0" dirty="0" err="1">
                <a:latin typeface="Work Sans Light" pitchFamily="2" charset="77"/>
              </a:rPr>
              <a:t>End</a:t>
            </a:r>
            <a:r>
              <a:rPr lang="es-CO" sz="2000" noProof="0" dirty="0">
                <a:latin typeface="Work Sans Light" pitchFamily="2" charset="77"/>
              </a:rPr>
              <a:t> en el Sistema de Información Web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noProof="0" dirty="0">
                <a:solidFill>
                  <a:schemeClr val="bg1"/>
                </a:solidFill>
                <a:latin typeface="Work Sans Medium" pitchFamily="2" charset="77"/>
              </a:rPr>
              <a:t>Reflexión Inicial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noProof="0" dirty="0">
                <a:latin typeface="Work Sans Light" pitchFamily="2" charset="77"/>
              </a:rPr>
              <a:t>Párrafo o separación por punto describiendo (máximo 6 líneas por párrafo):</a:t>
            </a:r>
            <a:endParaRPr lang="es-CO" sz="1600" b="1" noProof="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noProof="0" dirty="0">
                <a:latin typeface="Work Sans Medium" pitchFamily="2" charset="77"/>
              </a:rPr>
              <a:t>Reflexión Inicial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noProof="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515593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noProof="0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CO" sz="1600" b="1" noProof="0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CO" sz="1600" b="1" noProof="0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noProof="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CO" sz="1600" noProof="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600" noProof="0" dirty="0">
                <a:latin typeface="Work Sans Light" pitchFamily="2" charset="77"/>
              </a:rPr>
              <a:t>Qué hace el Sistema: Operaciones que los perfiles pueden hacer (ModProceso1, ModProceso2, ModProceso3)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sz="1600" noProof="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600" noProof="0" dirty="0">
                <a:latin typeface="Work Sans Light" pitchFamily="2" charset="77"/>
              </a:rPr>
              <a:t>Qué NO hace el Sistema: Operaciones que NO va hacer el Sistema (ModProceso4, ModProceso5).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sz="1600" noProof="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600" noProof="0" dirty="0">
                <a:latin typeface="Work Sans Light" pitchFamily="2" charset="77"/>
              </a:rPr>
              <a:t>Tecnologías: Descripción de tecnologías del proyecto (Arquitectura de software, patrones de diseño, Back-</a:t>
            </a:r>
            <a:r>
              <a:rPr lang="es-CO" sz="1600" noProof="0" dirty="0" err="1">
                <a:latin typeface="Work Sans Light" pitchFamily="2" charset="77"/>
              </a:rPr>
              <a:t>End</a:t>
            </a:r>
            <a:r>
              <a:rPr lang="es-CO" sz="1600" noProof="0" dirty="0">
                <a:latin typeface="Work Sans Light" pitchFamily="2" charset="77"/>
              </a:rPr>
              <a:t>, </a:t>
            </a:r>
            <a:r>
              <a:rPr lang="es-CO" sz="1600" noProof="0" dirty="0" err="1">
                <a:latin typeface="Work Sans Light" pitchFamily="2" charset="77"/>
              </a:rPr>
              <a:t>Frond-End</a:t>
            </a:r>
            <a:r>
              <a:rPr lang="es-CO" sz="1600" noProof="0" dirty="0">
                <a:latin typeface="Work Sans Light" pitchFamily="2" charset="77"/>
              </a:rPr>
              <a:t>, librerías, </a:t>
            </a:r>
            <a:r>
              <a:rPr lang="es-CO" sz="1600" noProof="0" dirty="0" err="1">
                <a:latin typeface="Work Sans Light" pitchFamily="2" charset="77"/>
              </a:rPr>
              <a:t>frameworks</a:t>
            </a:r>
            <a:r>
              <a:rPr lang="es-CO" sz="1600" noProof="0" dirty="0">
                <a:latin typeface="Work Sans Light" pitchFamily="2" charset="77"/>
              </a:rPr>
              <a:t>, entre otros)</a:t>
            </a:r>
          </a:p>
          <a:p>
            <a:endParaRPr lang="es-CO" sz="1600" b="1" noProof="0" dirty="0">
              <a:latin typeface="Work Sans Light" pitchFamily="2" charset="77"/>
            </a:endParaRPr>
          </a:p>
          <a:p>
            <a:endParaRPr lang="es-CO" sz="1600" b="1" noProof="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600" b="1" noProof="0" dirty="0">
                <a:latin typeface="Work Sans Light" pitchFamily="2" charset="77"/>
              </a:rPr>
              <a:t>NOTA</a:t>
            </a:r>
            <a:r>
              <a:rPr lang="es-CO" sz="1600" noProof="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</p:txBody>
      </p:sp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noProof="0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CO" sz="1600" noProof="0" dirty="0">
                <a:latin typeface="Work Sans Light" pitchFamily="2" charset="77"/>
              </a:rPr>
              <a:t>Logo Sistema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CO" sz="1600" noProof="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noProof="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342347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3656</TotalTime>
  <Words>326</Words>
  <Application>Microsoft Office PowerPoint</Application>
  <PresentationFormat>Panorámica</PresentationFormat>
  <Paragraphs>53</Paragraphs>
  <Slides>10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Reflexión Inicial</vt:lpstr>
      <vt:lpstr>Presentación de PowerPoint</vt:lpstr>
      <vt:lpstr>Alcance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Edwin Albeiro Ramos Villamil</cp:lastModifiedBy>
  <cp:revision>89</cp:revision>
  <dcterms:created xsi:type="dcterms:W3CDTF">2020-10-01T23:51:28Z</dcterms:created>
  <dcterms:modified xsi:type="dcterms:W3CDTF">2024-09-23T23:19:53Z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